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embeddedFontLst>
    <p:embeddedFont>
      <p:font typeface="Rubik SemiBold" pitchFamily="2" charset="-79"/>
      <p:regular r:id="rId15"/>
      <p:bold r:id="rId16"/>
      <p:italic r:id="rId17"/>
      <p:boldItalic r:id="rId18"/>
    </p:embeddedFont>
    <p:embeddedFont>
      <p:font typeface="Rubik Medium" pitchFamily="2" charset="-79"/>
      <p:regular r:id="rId19"/>
      <p:bold r:id="rId20"/>
      <p:italic r:id="rId21"/>
      <p:boldItalic r:id="rId22"/>
    </p:embeddedFont>
    <p:embeddedFont>
      <p:font typeface="Calibri" panose="020F0502020204030204" pitchFamily="34" charset="0"/>
      <p:regular r:id="rId23"/>
      <p:bold r:id="rId24"/>
      <p:italic r:id="rId25"/>
      <p:boldItalic r:id="rId26"/>
    </p:embeddedFont>
    <p:embeddedFont>
      <p:font typeface="Rubik" pitchFamily="2" charset="-79"/>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hotGM0PLc+811zT5d+GR+LUwCI3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7.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6" name="Google Shape;246;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3" name="Google Shape;263;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0" name="Google Shape;170;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1"/>
        <p:cNvGrpSpPr/>
        <p:nvPr/>
      </p:nvGrpSpPr>
      <p:grpSpPr>
        <a:xfrm>
          <a:off x="0" y="0"/>
          <a:ext cx="0" cy="0"/>
          <a:chOff x="0" y="0"/>
          <a:chExt cx="0" cy="0"/>
        </a:xfrm>
      </p:grpSpPr>
      <p:sp>
        <p:nvSpPr>
          <p:cNvPr id="12" name="Google Shape;12;p14"/>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4"/>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68"/>
        <p:cNvGrpSpPr/>
        <p:nvPr/>
      </p:nvGrpSpPr>
      <p:grpSpPr>
        <a:xfrm>
          <a:off x="0" y="0"/>
          <a:ext cx="0" cy="0"/>
          <a:chOff x="0" y="0"/>
          <a:chExt cx="0" cy="0"/>
        </a:xfrm>
      </p:grpSpPr>
      <p:sp>
        <p:nvSpPr>
          <p:cNvPr id="69" name="Google Shape;69;p2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3"/>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4"/>
        <p:cNvGrpSpPr/>
        <p:nvPr/>
      </p:nvGrpSpPr>
      <p:grpSpPr>
        <a:xfrm>
          <a:off x="0" y="0"/>
          <a:ext cx="0" cy="0"/>
          <a:chOff x="0" y="0"/>
          <a:chExt cx="0" cy="0"/>
        </a:xfrm>
      </p:grpSpPr>
      <p:sp>
        <p:nvSpPr>
          <p:cNvPr id="75" name="Google Shape;75;p24"/>
          <p:cNvSpPr txBox="1">
            <a:spLocks noGrp="1"/>
          </p:cNvSpPr>
          <p:nvPr>
            <p:ph type="title"/>
          </p:nvPr>
        </p:nvSpPr>
        <p:spPr>
          <a:xfrm rot="5400000">
            <a:off x="4623594" y="2285207"/>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4"/>
          <p:cNvSpPr txBox="1">
            <a:spLocks noGrp="1"/>
          </p:cNvSpPr>
          <p:nvPr>
            <p:ph type="body" idx="1"/>
          </p:nvPr>
        </p:nvSpPr>
        <p:spPr>
          <a:xfrm rot="5400000">
            <a:off x="623094"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17"/>
        <p:cNvGrpSpPr/>
        <p:nvPr/>
      </p:nvGrpSpPr>
      <p:grpSpPr>
        <a:xfrm>
          <a:off x="0" y="0"/>
          <a:ext cx="0" cy="0"/>
          <a:chOff x="0" y="0"/>
          <a:chExt cx="0" cy="0"/>
        </a:xfrm>
      </p:grpSpPr>
      <p:sp>
        <p:nvSpPr>
          <p:cNvPr id="18" name="Google Shape;18;p1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23"/>
        <p:cNvGrpSpPr/>
        <p:nvPr/>
      </p:nvGrpSpPr>
      <p:grpSpPr>
        <a:xfrm>
          <a:off x="0" y="0"/>
          <a:ext cx="0" cy="0"/>
          <a:chOff x="0" y="0"/>
          <a:chExt cx="0" cy="0"/>
        </a:xfrm>
      </p:grpSpPr>
      <p:sp>
        <p:nvSpPr>
          <p:cNvPr id="24" name="Google Shape;24;p16"/>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6"/>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29"/>
        <p:cNvGrpSpPr/>
        <p:nvPr/>
      </p:nvGrpSpPr>
      <p:grpSpPr>
        <a:xfrm>
          <a:off x="0" y="0"/>
          <a:ext cx="0" cy="0"/>
          <a:chOff x="0" y="0"/>
          <a:chExt cx="0" cy="0"/>
        </a:xfrm>
      </p:grpSpPr>
      <p:sp>
        <p:nvSpPr>
          <p:cNvPr id="30" name="Google Shape;30;p1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7"/>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7"/>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36"/>
        <p:cNvGrpSpPr/>
        <p:nvPr/>
      </p:nvGrpSpPr>
      <p:grpSpPr>
        <a:xfrm>
          <a:off x="0" y="0"/>
          <a:ext cx="0" cy="0"/>
          <a:chOff x="0" y="0"/>
          <a:chExt cx="0" cy="0"/>
        </a:xfrm>
      </p:grpSpPr>
      <p:sp>
        <p:nvSpPr>
          <p:cNvPr id="37" name="Google Shape;37;p18"/>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8"/>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8"/>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8"/>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8"/>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45"/>
        <p:cNvGrpSpPr/>
        <p:nvPr/>
      </p:nvGrpSpPr>
      <p:grpSpPr>
        <a:xfrm>
          <a:off x="0" y="0"/>
          <a:ext cx="0" cy="0"/>
          <a:chOff x="0" y="0"/>
          <a:chExt cx="0" cy="0"/>
        </a:xfrm>
      </p:grpSpPr>
      <p:sp>
        <p:nvSpPr>
          <p:cNvPr id="46" name="Google Shape;46;p1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50"/>
        <p:cNvGrpSpPr/>
        <p:nvPr/>
      </p:nvGrpSpPr>
      <p:grpSpPr>
        <a:xfrm>
          <a:off x="0" y="0"/>
          <a:ext cx="0" cy="0"/>
          <a:chOff x="0" y="0"/>
          <a:chExt cx="0" cy="0"/>
        </a:xfrm>
      </p:grpSpPr>
      <p:sp>
        <p:nvSpPr>
          <p:cNvPr id="51" name="Google Shape;51;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4"/>
        <p:cNvGrpSpPr/>
        <p:nvPr/>
      </p:nvGrpSpPr>
      <p:grpSpPr>
        <a:xfrm>
          <a:off x="0" y="0"/>
          <a:ext cx="0" cy="0"/>
          <a:chOff x="0" y="0"/>
          <a:chExt cx="0" cy="0"/>
        </a:xfrm>
      </p:grpSpPr>
      <p:sp>
        <p:nvSpPr>
          <p:cNvPr id="55" name="Google Shape;55;p21"/>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21"/>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2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1"/>
        <p:cNvGrpSpPr/>
        <p:nvPr/>
      </p:nvGrpSpPr>
      <p:grpSpPr>
        <a:xfrm>
          <a:off x="0" y="0"/>
          <a:ext cx="0" cy="0"/>
          <a:chOff x="0" y="0"/>
          <a:chExt cx="0" cy="0"/>
        </a:xfrm>
      </p:grpSpPr>
      <p:sp>
        <p:nvSpPr>
          <p:cNvPr id="62" name="Google Shape;62;p22"/>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2"/>
          <p:cNvSpPr>
            <a:spLocks noGrp="1"/>
          </p:cNvSpPr>
          <p:nvPr>
            <p:ph type="pic" idx="2"/>
          </p:nvPr>
        </p:nvSpPr>
        <p:spPr>
          <a:xfrm>
            <a:off x="3887391" y="987426"/>
            <a:ext cx="4629150" cy="4873625"/>
          </a:xfrm>
          <a:prstGeom prst="rect">
            <a:avLst/>
          </a:prstGeom>
          <a:noFill/>
          <a:ln>
            <a:noFill/>
          </a:ln>
        </p:spPr>
      </p:sp>
      <p:sp>
        <p:nvSpPr>
          <p:cNvPr id="64" name="Google Shape;64;p22"/>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3.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3"/>
        <p:cNvGrpSpPr/>
        <p:nvPr/>
      </p:nvGrpSpPr>
      <p:grpSpPr>
        <a:xfrm>
          <a:off x="0" y="0"/>
          <a:ext cx="0" cy="0"/>
          <a:chOff x="0" y="0"/>
          <a:chExt cx="0" cy="0"/>
        </a:xfrm>
      </p:grpSpPr>
      <p:grpSp>
        <p:nvGrpSpPr>
          <p:cNvPr id="84" name="Google Shape;84;p1"/>
          <p:cNvGrpSpPr/>
          <p:nvPr/>
        </p:nvGrpSpPr>
        <p:grpSpPr>
          <a:xfrm>
            <a:off x="205349" y="371590"/>
            <a:ext cx="7502908" cy="482502"/>
            <a:chOff x="2148" y="65342"/>
            <a:chExt cx="7502908" cy="482502"/>
          </a:xfrm>
        </p:grpSpPr>
        <p:sp>
          <p:nvSpPr>
            <p:cNvPr id="85" name="Google Shape;85;p1"/>
            <p:cNvSpPr/>
            <p:nvPr/>
          </p:nvSpPr>
          <p:spPr>
            <a:xfrm>
              <a:off x="2148" y="95412"/>
              <a:ext cx="1498861" cy="422363"/>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
            <p:cNvSpPr txBox="1"/>
            <p:nvPr/>
          </p:nvSpPr>
          <p:spPr>
            <a:xfrm>
              <a:off x="14519" y="107783"/>
              <a:ext cx="1474119" cy="397621"/>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Rubik"/>
                <a:buNone/>
              </a:pPr>
              <a:r>
                <a:rPr lang="en" sz="1600" b="0" i="0" u="none" strike="noStrike" cap="none">
                  <a:solidFill>
                    <a:schemeClr val="lt1"/>
                  </a:solidFill>
                  <a:latin typeface="Rubik"/>
                  <a:ea typeface="Rubik"/>
                  <a:cs typeface="Rubik"/>
                  <a:sym typeface="Rubik"/>
                </a:rPr>
                <a:t>Автор</a:t>
              </a:r>
              <a:endParaRPr/>
            </a:p>
          </p:txBody>
        </p:sp>
        <p:sp>
          <p:nvSpPr>
            <p:cNvPr id="87" name="Google Shape;87;p1"/>
            <p:cNvSpPr/>
            <p:nvPr/>
          </p:nvSpPr>
          <p:spPr>
            <a:xfrm flipH="1">
              <a:off x="1709861" y="206686"/>
              <a:ext cx="17263" cy="199815"/>
            </a:xfrm>
            <a:prstGeom prst="rect">
              <a:avLst/>
            </a:prstGeom>
            <a:solidFill>
              <a:srgbClr val="FF06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
            <p:cNvSpPr txBox="1"/>
            <p:nvPr/>
          </p:nvSpPr>
          <p:spPr>
            <a:xfrm>
              <a:off x="1715040" y="246649"/>
              <a:ext cx="12084" cy="11988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b="0" i="0" u="none" strike="noStrike" cap="none">
                <a:solidFill>
                  <a:schemeClr val="lt1"/>
                </a:solidFill>
                <a:latin typeface="Calibri"/>
                <a:ea typeface="Calibri"/>
                <a:cs typeface="Calibri"/>
                <a:sym typeface="Calibri"/>
              </a:endParaRPr>
            </a:p>
          </p:txBody>
        </p:sp>
        <p:sp>
          <p:nvSpPr>
            <p:cNvPr id="89" name="Google Shape;89;p1"/>
            <p:cNvSpPr/>
            <p:nvPr/>
          </p:nvSpPr>
          <p:spPr>
            <a:xfrm>
              <a:off x="1923307" y="95412"/>
              <a:ext cx="1135918" cy="422363"/>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
            <p:cNvSpPr txBox="1"/>
            <p:nvPr/>
          </p:nvSpPr>
          <p:spPr>
            <a:xfrm>
              <a:off x="1935678" y="107783"/>
              <a:ext cx="1111176" cy="397621"/>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Rubik"/>
                <a:buNone/>
              </a:pPr>
              <a:r>
                <a:rPr lang="en" sz="1600" b="0" i="0" u="none" strike="noStrike" cap="none">
                  <a:solidFill>
                    <a:schemeClr val="lt1"/>
                  </a:solidFill>
                  <a:latin typeface="Rubik"/>
                  <a:ea typeface="Rubik"/>
                  <a:cs typeface="Rubik"/>
                  <a:sym typeface="Rubik"/>
                </a:rPr>
                <a:t>Дата</a:t>
              </a:r>
              <a:endParaRPr sz="1600" b="0" i="0" u="none" strike="noStrike" cap="none">
                <a:solidFill>
                  <a:schemeClr val="lt1"/>
                </a:solidFill>
                <a:latin typeface="Rubik"/>
                <a:ea typeface="Rubik"/>
                <a:cs typeface="Rubik"/>
                <a:sym typeface="Rubik"/>
              </a:endParaRPr>
            </a:p>
          </p:txBody>
        </p:sp>
        <p:sp>
          <p:nvSpPr>
            <p:cNvPr id="91" name="Google Shape;91;p1"/>
            <p:cNvSpPr/>
            <p:nvPr/>
          </p:nvSpPr>
          <p:spPr>
            <a:xfrm>
              <a:off x="3246220" y="206686"/>
              <a:ext cx="17145" cy="199815"/>
            </a:xfrm>
            <a:prstGeom prst="rect">
              <a:avLst/>
            </a:prstGeom>
            <a:solidFill>
              <a:srgbClr val="FF06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
            <p:cNvSpPr txBox="1"/>
            <p:nvPr/>
          </p:nvSpPr>
          <p:spPr>
            <a:xfrm>
              <a:off x="3246220" y="246649"/>
              <a:ext cx="12002" cy="11988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b="0" i="0" u="none" strike="noStrike" cap="none">
                <a:solidFill>
                  <a:schemeClr val="lt1"/>
                </a:solidFill>
                <a:latin typeface="Calibri"/>
                <a:ea typeface="Calibri"/>
                <a:cs typeface="Calibri"/>
                <a:sym typeface="Calibri"/>
              </a:endParaRPr>
            </a:p>
          </p:txBody>
        </p:sp>
        <p:sp>
          <p:nvSpPr>
            <p:cNvPr id="93" name="Google Shape;93;p1"/>
            <p:cNvSpPr/>
            <p:nvPr/>
          </p:nvSpPr>
          <p:spPr>
            <a:xfrm>
              <a:off x="3438967" y="65342"/>
              <a:ext cx="1136880" cy="482502"/>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
            <p:cNvSpPr txBox="1"/>
            <p:nvPr/>
          </p:nvSpPr>
          <p:spPr>
            <a:xfrm>
              <a:off x="3453099" y="79474"/>
              <a:ext cx="1108616" cy="45423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Rubik"/>
                <a:buNone/>
              </a:pPr>
              <a:r>
                <a:rPr lang="en" sz="1600" b="0" i="0" u="none" strike="noStrike" cap="none">
                  <a:solidFill>
                    <a:schemeClr val="lt1"/>
                  </a:solidFill>
                  <a:latin typeface="Rubik"/>
                  <a:ea typeface="Rubik"/>
                  <a:cs typeface="Rubik"/>
                  <a:sym typeface="Rubik"/>
                </a:rPr>
                <a:t>Место</a:t>
              </a:r>
              <a:endParaRPr/>
            </a:p>
          </p:txBody>
        </p:sp>
        <p:sp>
          <p:nvSpPr>
            <p:cNvPr id="95" name="Google Shape;95;p1"/>
            <p:cNvSpPr/>
            <p:nvPr/>
          </p:nvSpPr>
          <p:spPr>
            <a:xfrm>
              <a:off x="4773810" y="206686"/>
              <a:ext cx="17126" cy="199815"/>
            </a:xfrm>
            <a:prstGeom prst="rect">
              <a:avLst/>
            </a:prstGeom>
            <a:solidFill>
              <a:srgbClr val="FF06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
            <p:cNvSpPr txBox="1"/>
            <p:nvPr/>
          </p:nvSpPr>
          <p:spPr>
            <a:xfrm>
              <a:off x="4773810" y="246649"/>
              <a:ext cx="11988" cy="11988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b="0" i="0" u="none" strike="noStrike" cap="none">
                <a:solidFill>
                  <a:schemeClr val="lt1"/>
                </a:solidFill>
                <a:latin typeface="Calibri"/>
                <a:ea typeface="Calibri"/>
                <a:cs typeface="Calibri"/>
                <a:sym typeface="Calibri"/>
              </a:endParaRPr>
            </a:p>
          </p:txBody>
        </p:sp>
        <p:sp>
          <p:nvSpPr>
            <p:cNvPr id="97" name="Google Shape;97;p1"/>
            <p:cNvSpPr/>
            <p:nvPr/>
          </p:nvSpPr>
          <p:spPr>
            <a:xfrm>
              <a:off x="4976868" y="95412"/>
              <a:ext cx="1135918" cy="422363"/>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
            <p:cNvSpPr txBox="1"/>
            <p:nvPr/>
          </p:nvSpPr>
          <p:spPr>
            <a:xfrm>
              <a:off x="4989239" y="107783"/>
              <a:ext cx="1111176" cy="397621"/>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Rubik"/>
                <a:buNone/>
              </a:pPr>
              <a:r>
                <a:rPr lang="en" sz="1600" b="0" i="0" u="none" strike="noStrike" cap="none">
                  <a:solidFill>
                    <a:schemeClr val="lt1"/>
                  </a:solidFill>
                  <a:latin typeface="Rubik"/>
                  <a:ea typeface="Rubik"/>
                  <a:cs typeface="Rubik"/>
                  <a:sym typeface="Rubik"/>
                </a:rPr>
                <a:t>Событие</a:t>
              </a:r>
              <a:endParaRPr/>
            </a:p>
          </p:txBody>
        </p:sp>
        <p:sp>
          <p:nvSpPr>
            <p:cNvPr id="99" name="Google Shape;99;p1"/>
            <p:cNvSpPr/>
            <p:nvPr/>
          </p:nvSpPr>
          <p:spPr>
            <a:xfrm>
              <a:off x="6310748" y="206686"/>
              <a:ext cx="17126" cy="199815"/>
            </a:xfrm>
            <a:prstGeom prst="rect">
              <a:avLst/>
            </a:prstGeom>
            <a:solidFill>
              <a:srgbClr val="FF06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
            <p:cNvSpPr txBox="1"/>
            <p:nvPr/>
          </p:nvSpPr>
          <p:spPr>
            <a:xfrm>
              <a:off x="6310748" y="246649"/>
              <a:ext cx="11988" cy="11988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b="0" i="0" u="none" strike="noStrike" cap="none">
                <a:solidFill>
                  <a:schemeClr val="lt1"/>
                </a:solidFill>
                <a:latin typeface="Calibri"/>
                <a:ea typeface="Calibri"/>
                <a:cs typeface="Calibri"/>
                <a:sym typeface="Calibri"/>
              </a:endParaRPr>
            </a:p>
          </p:txBody>
        </p:sp>
        <p:sp>
          <p:nvSpPr>
            <p:cNvPr id="101" name="Google Shape;101;p1"/>
            <p:cNvSpPr/>
            <p:nvPr/>
          </p:nvSpPr>
          <p:spPr>
            <a:xfrm>
              <a:off x="6513806" y="91057"/>
              <a:ext cx="991250" cy="431072"/>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
            <p:cNvSpPr txBox="1"/>
            <p:nvPr/>
          </p:nvSpPr>
          <p:spPr>
            <a:xfrm>
              <a:off x="6526432" y="103683"/>
              <a:ext cx="965998" cy="40582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lt1"/>
                </a:buClr>
                <a:buSzPts val="1600"/>
                <a:buFont typeface="Rubik"/>
                <a:buNone/>
              </a:pPr>
              <a:r>
                <a:rPr lang="en" sz="1600" b="0" i="0" u="none" strike="noStrike" cap="none">
                  <a:solidFill>
                    <a:schemeClr val="lt1"/>
                  </a:solidFill>
                  <a:latin typeface="Rubik"/>
                  <a:ea typeface="Rubik"/>
                  <a:cs typeface="Rubik"/>
                  <a:sym typeface="Rubik"/>
                </a:rPr>
                <a:t>Тема</a:t>
              </a:r>
              <a:endParaRPr/>
            </a:p>
          </p:txBody>
        </p:sp>
      </p:grpSp>
      <p:sp>
        <p:nvSpPr>
          <p:cNvPr id="103" name="Google Shape;103;p1"/>
          <p:cNvSpPr txBox="1">
            <a:spLocks noGrp="1"/>
          </p:cNvSpPr>
          <p:nvPr>
            <p:ph type="ctrTitle"/>
          </p:nvPr>
        </p:nvSpPr>
        <p:spPr>
          <a:xfrm>
            <a:off x="498150" y="2669027"/>
            <a:ext cx="4852200" cy="1390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AC2226"/>
              </a:buClr>
              <a:buSzPts val="4200"/>
              <a:buFont typeface="Rubik SemiBold"/>
              <a:buNone/>
            </a:pPr>
            <a:r>
              <a:rPr lang="en" sz="4200" b="1" cap="none">
                <a:solidFill>
                  <a:schemeClr val="lt1"/>
                </a:solidFill>
                <a:latin typeface="Rubik"/>
                <a:ea typeface="Rubik"/>
                <a:cs typeface="Rubik"/>
                <a:sym typeface="Rubik"/>
              </a:rPr>
              <a:t>НАЗВАНИЕ ПРЕЗЕНТАЦИИ</a:t>
            </a:r>
            <a:endParaRPr b="1">
              <a:solidFill>
                <a:schemeClr val="lt1"/>
              </a:solidFill>
              <a:latin typeface="Rubik"/>
              <a:ea typeface="Rubik"/>
              <a:cs typeface="Rubik"/>
              <a:sym typeface="Rubik"/>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47"/>
        <p:cNvGrpSpPr/>
        <p:nvPr/>
      </p:nvGrpSpPr>
      <p:grpSpPr>
        <a:xfrm>
          <a:off x="0" y="0"/>
          <a:ext cx="0" cy="0"/>
          <a:chOff x="0" y="0"/>
          <a:chExt cx="0" cy="0"/>
        </a:xfrm>
      </p:grpSpPr>
      <p:pic>
        <p:nvPicPr>
          <p:cNvPr id="248" name="Google Shape;248;p10"/>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249" name="Google Shape;249;p10"/>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250" name="Google Shape;250;p10"/>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251" name="Google Shape;251;p10"/>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252" name="Google Shape;252;p10"/>
          <p:cNvGrpSpPr/>
          <p:nvPr/>
        </p:nvGrpSpPr>
        <p:grpSpPr>
          <a:xfrm>
            <a:off x="6504866" y="228568"/>
            <a:ext cx="2249462" cy="396000"/>
            <a:chOff x="9388221" y="228568"/>
            <a:chExt cx="2249462" cy="396000"/>
          </a:xfrm>
        </p:grpSpPr>
        <p:sp>
          <p:nvSpPr>
            <p:cNvPr id="253" name="Google Shape;253;p10"/>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254" name="Google Shape;254;p10"/>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255" name="Google Shape;255;p10"/>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56" name="Google Shape;256;p10"/>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57" name="Google Shape;257;p10"/>
          <p:cNvSpPr txBox="1"/>
          <p:nvPr/>
        </p:nvSpPr>
        <p:spPr>
          <a:xfrm>
            <a:off x="352839" y="1935603"/>
            <a:ext cx="8401489" cy="520781"/>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a:t>
            </a:r>
            <a:endParaRPr sz="1200">
              <a:solidFill>
                <a:schemeClr val="dk1"/>
              </a:solidFill>
              <a:latin typeface="Rubik"/>
              <a:ea typeface="Rubik"/>
              <a:cs typeface="Rubik"/>
              <a:sym typeface="Rubik"/>
            </a:endParaRPr>
          </a:p>
        </p:txBody>
      </p:sp>
      <p:sp>
        <p:nvSpPr>
          <p:cNvPr id="258" name="Google Shape;258;p10"/>
          <p:cNvSpPr txBox="1"/>
          <p:nvPr/>
        </p:nvSpPr>
        <p:spPr>
          <a:xfrm>
            <a:off x="352839" y="127498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pic>
        <p:nvPicPr>
          <p:cNvPr id="259" name="Google Shape;259;p10"/>
          <p:cNvPicPr preferRelativeResize="0"/>
          <p:nvPr/>
        </p:nvPicPr>
        <p:blipFill rotWithShape="1">
          <a:blip r:embed="rId6">
            <a:alphaModFix/>
          </a:blip>
          <a:srcRect/>
          <a:stretch/>
        </p:blipFill>
        <p:spPr>
          <a:xfrm>
            <a:off x="352839" y="2603715"/>
            <a:ext cx="3997957" cy="3488783"/>
          </a:xfrm>
          <a:prstGeom prst="rect">
            <a:avLst/>
          </a:prstGeom>
          <a:noFill/>
          <a:ln>
            <a:noFill/>
          </a:ln>
        </p:spPr>
      </p:pic>
      <p:pic>
        <p:nvPicPr>
          <p:cNvPr id="260" name="Google Shape;260;p10"/>
          <p:cNvPicPr preferRelativeResize="0"/>
          <p:nvPr/>
        </p:nvPicPr>
        <p:blipFill rotWithShape="1">
          <a:blip r:embed="rId6">
            <a:alphaModFix/>
          </a:blip>
          <a:srcRect/>
          <a:stretch/>
        </p:blipFill>
        <p:spPr>
          <a:xfrm>
            <a:off x="4756364" y="2603715"/>
            <a:ext cx="3997956" cy="348878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64"/>
        <p:cNvGrpSpPr/>
        <p:nvPr/>
      </p:nvGrpSpPr>
      <p:grpSpPr>
        <a:xfrm>
          <a:off x="0" y="0"/>
          <a:ext cx="0" cy="0"/>
          <a:chOff x="0" y="0"/>
          <a:chExt cx="0" cy="0"/>
        </a:xfrm>
      </p:grpSpPr>
      <p:pic>
        <p:nvPicPr>
          <p:cNvPr id="265" name="Google Shape;265;p11"/>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266" name="Google Shape;266;p11"/>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267" name="Google Shape;267;p11"/>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268" name="Google Shape;268;p11"/>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269" name="Google Shape;269;p11"/>
          <p:cNvGrpSpPr/>
          <p:nvPr/>
        </p:nvGrpSpPr>
        <p:grpSpPr>
          <a:xfrm>
            <a:off x="6504866" y="228568"/>
            <a:ext cx="2249462" cy="396000"/>
            <a:chOff x="9388221" y="228568"/>
            <a:chExt cx="2249462" cy="396000"/>
          </a:xfrm>
        </p:grpSpPr>
        <p:sp>
          <p:nvSpPr>
            <p:cNvPr id="270" name="Google Shape;270;p11"/>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271" name="Google Shape;271;p11"/>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272" name="Google Shape;272;p11"/>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73" name="Google Shape;273;p11"/>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74" name="Google Shape;274;p11"/>
          <p:cNvSpPr txBox="1"/>
          <p:nvPr/>
        </p:nvSpPr>
        <p:spPr>
          <a:xfrm>
            <a:off x="352840" y="1935602"/>
            <a:ext cx="3916944" cy="196221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sp>
        <p:nvSpPr>
          <p:cNvPr id="275" name="Google Shape;275;p11"/>
          <p:cNvSpPr txBox="1"/>
          <p:nvPr/>
        </p:nvSpPr>
        <p:spPr>
          <a:xfrm>
            <a:off x="352839" y="127498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276" name="Google Shape;276;p11"/>
          <p:cNvSpPr txBox="1"/>
          <p:nvPr/>
        </p:nvSpPr>
        <p:spPr>
          <a:xfrm>
            <a:off x="4837384" y="1935602"/>
            <a:ext cx="3916944" cy="1962216"/>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sp>
        <p:nvSpPr>
          <p:cNvPr id="277" name="Google Shape;277;p11"/>
          <p:cNvSpPr txBox="1"/>
          <p:nvPr/>
        </p:nvSpPr>
        <p:spPr>
          <a:xfrm>
            <a:off x="352840" y="4127547"/>
            <a:ext cx="3916944" cy="196221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sp>
        <p:nvSpPr>
          <p:cNvPr id="278" name="Google Shape;278;p11"/>
          <p:cNvSpPr txBox="1"/>
          <p:nvPr/>
        </p:nvSpPr>
        <p:spPr>
          <a:xfrm>
            <a:off x="4837384" y="4127547"/>
            <a:ext cx="3916944" cy="1962216"/>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82"/>
        <p:cNvGrpSpPr/>
        <p:nvPr/>
      </p:nvGrpSpPr>
      <p:grpSpPr>
        <a:xfrm>
          <a:off x="0" y="0"/>
          <a:ext cx="0" cy="0"/>
          <a:chOff x="0" y="0"/>
          <a:chExt cx="0" cy="0"/>
        </a:xfrm>
      </p:grpSpPr>
      <p:pic>
        <p:nvPicPr>
          <p:cNvPr id="283" name="Google Shape;283;p12"/>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284" name="Google Shape;284;p12"/>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285" name="Google Shape;285;p12"/>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286" name="Google Shape;286;p12"/>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287" name="Google Shape;287;p12"/>
          <p:cNvGrpSpPr/>
          <p:nvPr/>
        </p:nvGrpSpPr>
        <p:grpSpPr>
          <a:xfrm>
            <a:off x="6504866" y="228568"/>
            <a:ext cx="2249462" cy="396000"/>
            <a:chOff x="9388221" y="228568"/>
            <a:chExt cx="2249462" cy="396000"/>
          </a:xfrm>
        </p:grpSpPr>
        <p:sp>
          <p:nvSpPr>
            <p:cNvPr id="288" name="Google Shape;288;p12"/>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289" name="Google Shape;289;p12"/>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290" name="Google Shape;290;p12"/>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91" name="Google Shape;291;p12"/>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92" name="Google Shape;292;p12"/>
          <p:cNvSpPr txBox="1"/>
          <p:nvPr/>
        </p:nvSpPr>
        <p:spPr>
          <a:xfrm>
            <a:off x="352839" y="127498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7"/>
        <p:cNvGrpSpPr/>
        <p:nvPr/>
      </p:nvGrpSpPr>
      <p:grpSpPr>
        <a:xfrm>
          <a:off x="0" y="0"/>
          <a:ext cx="0" cy="0"/>
          <a:chOff x="0" y="0"/>
          <a:chExt cx="0" cy="0"/>
        </a:xfrm>
      </p:grpSpPr>
      <p:sp>
        <p:nvSpPr>
          <p:cNvPr id="108" name="Google Shape;108;p2"/>
          <p:cNvSpPr txBox="1"/>
          <p:nvPr/>
        </p:nvSpPr>
        <p:spPr>
          <a:xfrm>
            <a:off x="1158250" y="931578"/>
            <a:ext cx="2114400" cy="184800"/>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200" b="0" i="0" u="none" strike="noStrike" cap="none">
                <a:solidFill>
                  <a:schemeClr val="lt1"/>
                </a:solidFill>
                <a:latin typeface="Rubik Medium"/>
                <a:ea typeface="Rubik Medium"/>
                <a:cs typeface="Rubik Medium"/>
                <a:sym typeface="Rubik Medium"/>
              </a:rPr>
              <a:t>Фамилия и имя докладчика</a:t>
            </a:r>
            <a:endParaRPr/>
          </a:p>
        </p:txBody>
      </p:sp>
      <p:sp>
        <p:nvSpPr>
          <p:cNvPr id="109" name="Google Shape;109;p2"/>
          <p:cNvSpPr txBox="1"/>
          <p:nvPr/>
        </p:nvSpPr>
        <p:spPr>
          <a:xfrm>
            <a:off x="1158250" y="1165512"/>
            <a:ext cx="1484400" cy="153900"/>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lt1"/>
                </a:solidFill>
                <a:latin typeface="Rubik Medium"/>
                <a:ea typeface="Rubik Medium"/>
                <a:cs typeface="Rubik Medium"/>
                <a:sym typeface="Rubik Medium"/>
              </a:rPr>
              <a:t>Должность и компания</a:t>
            </a:r>
            <a:endParaRPr/>
          </a:p>
        </p:txBody>
      </p:sp>
      <p:sp>
        <p:nvSpPr>
          <p:cNvPr id="110" name="Google Shape;110;p2"/>
          <p:cNvSpPr/>
          <p:nvPr/>
        </p:nvSpPr>
        <p:spPr>
          <a:xfrm>
            <a:off x="614641" y="933741"/>
            <a:ext cx="396000" cy="396000"/>
          </a:xfrm>
          <a:prstGeom prst="ellipse">
            <a:avLst/>
          </a:prstGeom>
          <a:blipFill rotWithShape="1">
            <a:blip r:embed="rId4">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 name="Google Shape;111;p2"/>
          <p:cNvSpPr txBox="1">
            <a:spLocks noGrp="1"/>
          </p:cNvSpPr>
          <p:nvPr>
            <p:ph type="ctrTitle"/>
          </p:nvPr>
        </p:nvSpPr>
        <p:spPr>
          <a:xfrm>
            <a:off x="498150" y="2669027"/>
            <a:ext cx="4852200" cy="1390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AC2226"/>
              </a:buClr>
              <a:buSzPts val="4200"/>
              <a:buFont typeface="Rubik SemiBold"/>
              <a:buNone/>
            </a:pPr>
            <a:r>
              <a:rPr lang="en" sz="4200" b="1" cap="none">
                <a:solidFill>
                  <a:schemeClr val="lt1"/>
                </a:solidFill>
                <a:latin typeface="Rubik"/>
                <a:ea typeface="Rubik"/>
                <a:cs typeface="Rubik"/>
                <a:sym typeface="Rubik"/>
              </a:rPr>
              <a:t>НАЗВАНИЕ ПРЕЗЕНТАЦИИ</a:t>
            </a:r>
            <a:endParaRPr b="1">
              <a:solidFill>
                <a:schemeClr val="lt1"/>
              </a:solidFill>
              <a:latin typeface="Rubik"/>
              <a:ea typeface="Rubik"/>
              <a:cs typeface="Rubik"/>
              <a:sym typeface="Rubik"/>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5"/>
        <p:cNvGrpSpPr/>
        <p:nvPr/>
      </p:nvGrpSpPr>
      <p:grpSpPr>
        <a:xfrm>
          <a:off x="0" y="0"/>
          <a:ext cx="0" cy="0"/>
          <a:chOff x="0" y="0"/>
          <a:chExt cx="0" cy="0"/>
        </a:xfrm>
      </p:grpSpPr>
      <p:sp>
        <p:nvSpPr>
          <p:cNvPr id="116" name="Google Shape;116;p3"/>
          <p:cNvSpPr txBox="1">
            <a:spLocks noGrp="1"/>
          </p:cNvSpPr>
          <p:nvPr>
            <p:ph type="ctrTitle"/>
          </p:nvPr>
        </p:nvSpPr>
        <p:spPr>
          <a:xfrm>
            <a:off x="498150" y="2669027"/>
            <a:ext cx="4852200" cy="13905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AC2226"/>
              </a:buClr>
              <a:buSzPts val="4200"/>
              <a:buFont typeface="Rubik SemiBold"/>
              <a:buNone/>
            </a:pPr>
            <a:r>
              <a:rPr lang="en" sz="4200" b="1" cap="none">
                <a:solidFill>
                  <a:srgbClr val="AC2226"/>
                </a:solidFill>
                <a:latin typeface="Rubik SemiBold"/>
                <a:ea typeface="Rubik SemiBold"/>
                <a:cs typeface="Rubik SemiBold"/>
                <a:sym typeface="Rubik SemiBold"/>
              </a:rPr>
              <a:t>НАЗВАНИЕ ПРЕЗЕНТАЦИИ</a:t>
            </a:r>
            <a:endParaRPr/>
          </a:p>
        </p:txBody>
      </p:sp>
      <p:grpSp>
        <p:nvGrpSpPr>
          <p:cNvPr id="117" name="Google Shape;117;p3"/>
          <p:cNvGrpSpPr/>
          <p:nvPr/>
        </p:nvGrpSpPr>
        <p:grpSpPr>
          <a:xfrm>
            <a:off x="205349" y="371590"/>
            <a:ext cx="7502858" cy="482400"/>
            <a:chOff x="2148" y="65342"/>
            <a:chExt cx="7502858" cy="482400"/>
          </a:xfrm>
        </p:grpSpPr>
        <p:sp>
          <p:nvSpPr>
            <p:cNvPr id="118" name="Google Shape;118;p3"/>
            <p:cNvSpPr/>
            <p:nvPr/>
          </p:nvSpPr>
          <p:spPr>
            <a:xfrm>
              <a:off x="2148" y="95412"/>
              <a:ext cx="1498800" cy="422400"/>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txBox="1"/>
            <p:nvPr/>
          </p:nvSpPr>
          <p:spPr>
            <a:xfrm>
              <a:off x="14519" y="107783"/>
              <a:ext cx="1474200" cy="39750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Rubik"/>
                <a:buNone/>
              </a:pPr>
              <a:r>
                <a:rPr lang="en" sz="1600">
                  <a:solidFill>
                    <a:schemeClr val="dk1"/>
                  </a:solidFill>
                  <a:latin typeface="Rubik"/>
                  <a:ea typeface="Rubik"/>
                  <a:cs typeface="Rubik"/>
                  <a:sym typeface="Rubik"/>
                </a:rPr>
                <a:t>Автор</a:t>
              </a:r>
              <a:endParaRPr/>
            </a:p>
          </p:txBody>
        </p:sp>
        <p:sp>
          <p:nvSpPr>
            <p:cNvPr id="120" name="Google Shape;120;p3"/>
            <p:cNvSpPr txBox="1"/>
            <p:nvPr/>
          </p:nvSpPr>
          <p:spPr>
            <a:xfrm>
              <a:off x="1715040" y="246649"/>
              <a:ext cx="12000" cy="120000"/>
            </a:xfrm>
            <a:prstGeom prst="rect">
              <a:avLst/>
            </a:prstGeom>
            <a:solidFill>
              <a:srgbClr val="AD2227"/>
            </a:solid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800"/>
                <a:buFont typeface="Calibri"/>
                <a:buNone/>
              </a:pPr>
              <a:endParaRPr sz="800">
                <a:solidFill>
                  <a:schemeClr val="lt1"/>
                </a:solidFill>
                <a:latin typeface="Calibri"/>
                <a:ea typeface="Calibri"/>
                <a:cs typeface="Calibri"/>
                <a:sym typeface="Calibri"/>
              </a:endParaRPr>
            </a:p>
          </p:txBody>
        </p:sp>
        <p:sp>
          <p:nvSpPr>
            <p:cNvPr id="121" name="Google Shape;121;p3"/>
            <p:cNvSpPr/>
            <p:nvPr/>
          </p:nvSpPr>
          <p:spPr>
            <a:xfrm>
              <a:off x="1923307" y="95412"/>
              <a:ext cx="1135800" cy="422400"/>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txBox="1"/>
            <p:nvPr/>
          </p:nvSpPr>
          <p:spPr>
            <a:xfrm>
              <a:off x="1935678" y="107783"/>
              <a:ext cx="1111200" cy="39750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Rubik"/>
                <a:buNone/>
              </a:pPr>
              <a:r>
                <a:rPr lang="en" sz="1600">
                  <a:solidFill>
                    <a:schemeClr val="dk1"/>
                  </a:solidFill>
                  <a:latin typeface="Rubik"/>
                  <a:ea typeface="Rubik"/>
                  <a:cs typeface="Rubik"/>
                  <a:sym typeface="Rubik"/>
                </a:rPr>
                <a:t>Дата</a:t>
              </a:r>
              <a:endParaRPr sz="1600">
                <a:solidFill>
                  <a:schemeClr val="dk1"/>
                </a:solidFill>
                <a:latin typeface="Rubik"/>
                <a:ea typeface="Rubik"/>
                <a:cs typeface="Rubik"/>
                <a:sym typeface="Rubik"/>
              </a:endParaRPr>
            </a:p>
          </p:txBody>
        </p:sp>
        <p:sp>
          <p:nvSpPr>
            <p:cNvPr id="123" name="Google Shape;123;p3"/>
            <p:cNvSpPr/>
            <p:nvPr/>
          </p:nvSpPr>
          <p:spPr>
            <a:xfrm>
              <a:off x="3246220" y="206686"/>
              <a:ext cx="17100" cy="199800"/>
            </a:xfrm>
            <a:prstGeom prst="rect">
              <a:avLst/>
            </a:prstGeom>
            <a:solidFill>
              <a:srgbClr val="AC22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a:off x="3438967" y="65342"/>
              <a:ext cx="1137000" cy="482400"/>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txBox="1"/>
            <p:nvPr/>
          </p:nvSpPr>
          <p:spPr>
            <a:xfrm>
              <a:off x="3453099" y="79474"/>
              <a:ext cx="1108500" cy="45420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Rubik"/>
                <a:buNone/>
              </a:pPr>
              <a:r>
                <a:rPr lang="en" sz="1600">
                  <a:solidFill>
                    <a:schemeClr val="dk1"/>
                  </a:solidFill>
                  <a:latin typeface="Rubik"/>
                  <a:ea typeface="Rubik"/>
                  <a:cs typeface="Rubik"/>
                  <a:sym typeface="Rubik"/>
                </a:rPr>
                <a:t>Место</a:t>
              </a:r>
              <a:endParaRPr/>
            </a:p>
          </p:txBody>
        </p:sp>
        <p:sp>
          <p:nvSpPr>
            <p:cNvPr id="126" name="Google Shape;126;p3"/>
            <p:cNvSpPr/>
            <p:nvPr/>
          </p:nvSpPr>
          <p:spPr>
            <a:xfrm>
              <a:off x="4773810" y="206686"/>
              <a:ext cx="17100" cy="199800"/>
            </a:xfrm>
            <a:prstGeom prst="rect">
              <a:avLst/>
            </a:prstGeom>
            <a:solidFill>
              <a:srgbClr val="AC22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a:off x="4976868" y="95412"/>
              <a:ext cx="1135800" cy="422400"/>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txBox="1"/>
            <p:nvPr/>
          </p:nvSpPr>
          <p:spPr>
            <a:xfrm>
              <a:off x="4989239" y="107783"/>
              <a:ext cx="1111200" cy="39750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Rubik"/>
                <a:buNone/>
              </a:pPr>
              <a:r>
                <a:rPr lang="en" sz="1600">
                  <a:solidFill>
                    <a:schemeClr val="dk1"/>
                  </a:solidFill>
                  <a:latin typeface="Rubik"/>
                  <a:ea typeface="Rubik"/>
                  <a:cs typeface="Rubik"/>
                  <a:sym typeface="Rubik"/>
                </a:rPr>
                <a:t>Событие</a:t>
              </a:r>
              <a:endParaRPr/>
            </a:p>
          </p:txBody>
        </p:sp>
        <p:sp>
          <p:nvSpPr>
            <p:cNvPr id="129" name="Google Shape;129;p3"/>
            <p:cNvSpPr/>
            <p:nvPr/>
          </p:nvSpPr>
          <p:spPr>
            <a:xfrm>
              <a:off x="6310748" y="206686"/>
              <a:ext cx="17100" cy="199800"/>
            </a:xfrm>
            <a:prstGeom prst="rect">
              <a:avLst/>
            </a:prstGeom>
            <a:solidFill>
              <a:srgbClr val="AC22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a:off x="6513806" y="91057"/>
              <a:ext cx="991200" cy="431100"/>
            </a:xfrm>
            <a:prstGeom prst="roundRect">
              <a:avLst>
                <a:gd name="adj" fmla="val 10000"/>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txBox="1"/>
            <p:nvPr/>
          </p:nvSpPr>
          <p:spPr>
            <a:xfrm>
              <a:off x="6526432" y="103683"/>
              <a:ext cx="966000" cy="40590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chemeClr val="dk1"/>
                </a:buClr>
                <a:buSzPts val="1600"/>
                <a:buFont typeface="Rubik"/>
                <a:buNone/>
              </a:pPr>
              <a:r>
                <a:rPr lang="en" sz="1600">
                  <a:solidFill>
                    <a:schemeClr val="dk1"/>
                  </a:solidFill>
                  <a:latin typeface="Rubik"/>
                  <a:ea typeface="Rubik"/>
                  <a:cs typeface="Rubik"/>
                  <a:sym typeface="Rubik"/>
                </a:rPr>
                <a:t>Тема</a:t>
              </a:r>
              <a:endParaRPr/>
            </a:p>
          </p:txBody>
        </p:sp>
        <p:sp>
          <p:nvSpPr>
            <p:cNvPr id="132" name="Google Shape;132;p3"/>
            <p:cNvSpPr/>
            <p:nvPr/>
          </p:nvSpPr>
          <p:spPr>
            <a:xfrm flipH="1">
              <a:off x="1709724" y="206686"/>
              <a:ext cx="17400" cy="199800"/>
            </a:xfrm>
            <a:prstGeom prst="rect">
              <a:avLst/>
            </a:prstGeom>
            <a:solidFill>
              <a:srgbClr val="AC22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6"/>
        <p:cNvGrpSpPr/>
        <p:nvPr/>
      </p:nvGrpSpPr>
      <p:grpSpPr>
        <a:xfrm>
          <a:off x="0" y="0"/>
          <a:ext cx="0" cy="0"/>
          <a:chOff x="0" y="0"/>
          <a:chExt cx="0" cy="0"/>
        </a:xfrm>
      </p:grpSpPr>
      <p:pic>
        <p:nvPicPr>
          <p:cNvPr id="137" name="Google Shape;137;p4"/>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138" name="Google Shape;138;p4"/>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139" name="Google Shape;139;p4"/>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140" name="Google Shape;140;p4"/>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141" name="Google Shape;141;p4"/>
          <p:cNvGrpSpPr/>
          <p:nvPr/>
        </p:nvGrpSpPr>
        <p:grpSpPr>
          <a:xfrm>
            <a:off x="6504866" y="228568"/>
            <a:ext cx="2249462" cy="396000"/>
            <a:chOff x="9388221" y="228568"/>
            <a:chExt cx="2249462" cy="396000"/>
          </a:xfrm>
        </p:grpSpPr>
        <p:sp>
          <p:nvSpPr>
            <p:cNvPr id="142" name="Google Shape;142;p4"/>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143" name="Google Shape;143;p4"/>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144" name="Google Shape;144;p4"/>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45" name="Google Shape;145;p4"/>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146" name="Google Shape;146;p4"/>
          <p:cNvSpPr txBox="1"/>
          <p:nvPr/>
        </p:nvSpPr>
        <p:spPr>
          <a:xfrm>
            <a:off x="352839" y="2048253"/>
            <a:ext cx="3561477" cy="1744770"/>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urna orci sagittis. Vitae convallis sapien vel neque morbi. </a:t>
            </a:r>
            <a:endParaRPr sz="1200">
              <a:solidFill>
                <a:schemeClr val="dk1"/>
              </a:solidFill>
              <a:latin typeface="Rubik"/>
              <a:ea typeface="Rubik"/>
              <a:cs typeface="Rubik"/>
              <a:sym typeface="Rubik"/>
            </a:endParaRPr>
          </a:p>
        </p:txBody>
      </p:sp>
      <p:sp>
        <p:nvSpPr>
          <p:cNvPr id="147" name="Google Shape;147;p4"/>
          <p:cNvSpPr txBox="1"/>
          <p:nvPr/>
        </p:nvSpPr>
        <p:spPr>
          <a:xfrm>
            <a:off x="352839" y="138763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148" name="Google Shape;148;p4"/>
          <p:cNvSpPr txBox="1"/>
          <p:nvPr/>
        </p:nvSpPr>
        <p:spPr>
          <a:xfrm>
            <a:off x="352839" y="3882325"/>
            <a:ext cx="3561477" cy="208533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pic>
        <p:nvPicPr>
          <p:cNvPr id="149" name="Google Shape;149;p4"/>
          <p:cNvPicPr preferRelativeResize="0"/>
          <p:nvPr/>
        </p:nvPicPr>
        <p:blipFill rotWithShape="1">
          <a:blip r:embed="rId6">
            <a:alphaModFix/>
          </a:blip>
          <a:srcRect/>
          <a:stretch/>
        </p:blipFill>
        <p:spPr>
          <a:xfrm>
            <a:off x="4201908" y="1695023"/>
            <a:ext cx="4553998" cy="42529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3"/>
        <p:cNvGrpSpPr/>
        <p:nvPr/>
      </p:nvGrpSpPr>
      <p:grpSpPr>
        <a:xfrm>
          <a:off x="0" y="0"/>
          <a:ext cx="0" cy="0"/>
          <a:chOff x="0" y="0"/>
          <a:chExt cx="0" cy="0"/>
        </a:xfrm>
      </p:grpSpPr>
      <p:pic>
        <p:nvPicPr>
          <p:cNvPr id="154" name="Google Shape;154;p5"/>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155" name="Google Shape;155;p5"/>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156" name="Google Shape;156;p5"/>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157" name="Google Shape;157;p5"/>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158" name="Google Shape;158;p5"/>
          <p:cNvGrpSpPr/>
          <p:nvPr/>
        </p:nvGrpSpPr>
        <p:grpSpPr>
          <a:xfrm>
            <a:off x="6504866" y="228568"/>
            <a:ext cx="2249462" cy="396000"/>
            <a:chOff x="9388221" y="228568"/>
            <a:chExt cx="2249462" cy="396000"/>
          </a:xfrm>
        </p:grpSpPr>
        <p:sp>
          <p:nvSpPr>
            <p:cNvPr id="159" name="Google Shape;159;p5"/>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160" name="Google Shape;160;p5"/>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161" name="Google Shape;161;p5"/>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62" name="Google Shape;162;p5"/>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163" name="Google Shape;163;p5"/>
          <p:cNvSpPr txBox="1"/>
          <p:nvPr/>
        </p:nvSpPr>
        <p:spPr>
          <a:xfrm>
            <a:off x="352839" y="2048253"/>
            <a:ext cx="3561477" cy="1744770"/>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urna orci sagittis. Vitae convallis sapien vel neque morbi. </a:t>
            </a:r>
            <a:endParaRPr sz="1200">
              <a:solidFill>
                <a:schemeClr val="dk1"/>
              </a:solidFill>
              <a:latin typeface="Rubik"/>
              <a:ea typeface="Rubik"/>
              <a:cs typeface="Rubik"/>
              <a:sym typeface="Rubik"/>
            </a:endParaRPr>
          </a:p>
        </p:txBody>
      </p:sp>
      <p:sp>
        <p:nvSpPr>
          <p:cNvPr id="164" name="Google Shape;164;p5"/>
          <p:cNvSpPr txBox="1"/>
          <p:nvPr/>
        </p:nvSpPr>
        <p:spPr>
          <a:xfrm>
            <a:off x="352839" y="138763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165" name="Google Shape;165;p5"/>
          <p:cNvSpPr txBox="1"/>
          <p:nvPr/>
        </p:nvSpPr>
        <p:spPr>
          <a:xfrm>
            <a:off x="352839" y="3882325"/>
            <a:ext cx="3561477" cy="208533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pic>
        <p:nvPicPr>
          <p:cNvPr id="166" name="Google Shape;166;p5" title="image horizontal 2.png"/>
          <p:cNvPicPr preferRelativeResize="0"/>
          <p:nvPr/>
        </p:nvPicPr>
        <p:blipFill>
          <a:blip r:embed="rId6">
            <a:alphaModFix/>
          </a:blip>
          <a:stretch>
            <a:fillRect/>
          </a:stretch>
        </p:blipFill>
        <p:spPr>
          <a:xfrm>
            <a:off x="4199422" y="1695025"/>
            <a:ext cx="4553998" cy="2007286"/>
          </a:xfrm>
          <a:prstGeom prst="rect">
            <a:avLst/>
          </a:prstGeom>
          <a:noFill/>
          <a:ln>
            <a:noFill/>
          </a:ln>
        </p:spPr>
      </p:pic>
      <p:pic>
        <p:nvPicPr>
          <p:cNvPr id="167" name="Google Shape;167;p5" title="image horizontal 2.png"/>
          <p:cNvPicPr preferRelativeResize="0"/>
          <p:nvPr/>
        </p:nvPicPr>
        <p:blipFill>
          <a:blip r:embed="rId6">
            <a:alphaModFix/>
          </a:blip>
          <a:stretch>
            <a:fillRect/>
          </a:stretch>
        </p:blipFill>
        <p:spPr>
          <a:xfrm>
            <a:off x="4199422" y="3931203"/>
            <a:ext cx="4553998" cy="200728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1"/>
        <p:cNvGrpSpPr/>
        <p:nvPr/>
      </p:nvGrpSpPr>
      <p:grpSpPr>
        <a:xfrm>
          <a:off x="0" y="0"/>
          <a:ext cx="0" cy="0"/>
          <a:chOff x="0" y="0"/>
          <a:chExt cx="0" cy="0"/>
        </a:xfrm>
      </p:grpSpPr>
      <p:pic>
        <p:nvPicPr>
          <p:cNvPr id="172" name="Google Shape;172;p6"/>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173" name="Google Shape;173;p6"/>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174" name="Google Shape;174;p6"/>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175" name="Google Shape;175;p6"/>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176" name="Google Shape;176;p6"/>
          <p:cNvGrpSpPr/>
          <p:nvPr/>
        </p:nvGrpSpPr>
        <p:grpSpPr>
          <a:xfrm>
            <a:off x="6504866" y="228568"/>
            <a:ext cx="2249462" cy="396000"/>
            <a:chOff x="9388221" y="228568"/>
            <a:chExt cx="2249462" cy="396000"/>
          </a:xfrm>
        </p:grpSpPr>
        <p:sp>
          <p:nvSpPr>
            <p:cNvPr id="177" name="Google Shape;177;p6"/>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178" name="Google Shape;178;p6"/>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179" name="Google Shape;179;p6"/>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80" name="Google Shape;180;p6"/>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181" name="Google Shape;181;p6"/>
          <p:cNvSpPr txBox="1"/>
          <p:nvPr/>
        </p:nvSpPr>
        <p:spPr>
          <a:xfrm>
            <a:off x="352839" y="2048253"/>
            <a:ext cx="3561477" cy="1744770"/>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urna orci sagittis. Vitae convallis sapien vel neque morbi. </a:t>
            </a:r>
            <a:endParaRPr sz="1200">
              <a:solidFill>
                <a:schemeClr val="dk1"/>
              </a:solidFill>
              <a:latin typeface="Rubik"/>
              <a:ea typeface="Rubik"/>
              <a:cs typeface="Rubik"/>
              <a:sym typeface="Rubik"/>
            </a:endParaRPr>
          </a:p>
        </p:txBody>
      </p:sp>
      <p:sp>
        <p:nvSpPr>
          <p:cNvPr id="182" name="Google Shape;182;p6"/>
          <p:cNvSpPr txBox="1"/>
          <p:nvPr/>
        </p:nvSpPr>
        <p:spPr>
          <a:xfrm>
            <a:off x="352839" y="138763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183" name="Google Shape;183;p6"/>
          <p:cNvSpPr txBox="1"/>
          <p:nvPr/>
        </p:nvSpPr>
        <p:spPr>
          <a:xfrm>
            <a:off x="352839" y="3882325"/>
            <a:ext cx="3561477" cy="208533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pic>
        <p:nvPicPr>
          <p:cNvPr id="184" name="Google Shape;184;p6" title="image horizontal 2.png"/>
          <p:cNvPicPr preferRelativeResize="0"/>
          <p:nvPr/>
        </p:nvPicPr>
        <p:blipFill>
          <a:blip r:embed="rId6">
            <a:alphaModFix/>
          </a:blip>
          <a:stretch>
            <a:fillRect/>
          </a:stretch>
        </p:blipFill>
        <p:spPr>
          <a:xfrm>
            <a:off x="4199422" y="1695025"/>
            <a:ext cx="4553998" cy="2007286"/>
          </a:xfrm>
          <a:prstGeom prst="rect">
            <a:avLst/>
          </a:prstGeom>
          <a:noFill/>
          <a:ln>
            <a:noFill/>
          </a:ln>
        </p:spPr>
      </p:pic>
      <p:pic>
        <p:nvPicPr>
          <p:cNvPr id="185" name="Google Shape;185;p6" title="image small 2.png"/>
          <p:cNvPicPr preferRelativeResize="0"/>
          <p:nvPr/>
        </p:nvPicPr>
        <p:blipFill>
          <a:blip r:embed="rId7">
            <a:alphaModFix/>
          </a:blip>
          <a:stretch>
            <a:fillRect/>
          </a:stretch>
        </p:blipFill>
        <p:spPr>
          <a:xfrm>
            <a:off x="4199425" y="3931200"/>
            <a:ext cx="2107694" cy="2007299"/>
          </a:xfrm>
          <a:prstGeom prst="rect">
            <a:avLst/>
          </a:prstGeom>
          <a:noFill/>
          <a:ln>
            <a:noFill/>
          </a:ln>
        </p:spPr>
      </p:pic>
      <p:pic>
        <p:nvPicPr>
          <p:cNvPr id="186" name="Google Shape;186;p6" title="image small 2.png"/>
          <p:cNvPicPr preferRelativeResize="0"/>
          <p:nvPr/>
        </p:nvPicPr>
        <p:blipFill>
          <a:blip r:embed="rId7">
            <a:alphaModFix/>
          </a:blip>
          <a:stretch>
            <a:fillRect/>
          </a:stretch>
        </p:blipFill>
        <p:spPr>
          <a:xfrm>
            <a:off x="6645725" y="3931200"/>
            <a:ext cx="2107694" cy="20072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0"/>
        <p:cNvGrpSpPr/>
        <p:nvPr/>
      </p:nvGrpSpPr>
      <p:grpSpPr>
        <a:xfrm>
          <a:off x="0" y="0"/>
          <a:ext cx="0" cy="0"/>
          <a:chOff x="0" y="0"/>
          <a:chExt cx="0" cy="0"/>
        </a:xfrm>
      </p:grpSpPr>
      <p:pic>
        <p:nvPicPr>
          <p:cNvPr id="191" name="Google Shape;191;p7"/>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192" name="Google Shape;192;p7"/>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193" name="Google Shape;193;p7"/>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194" name="Google Shape;194;p7"/>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195" name="Google Shape;195;p7"/>
          <p:cNvGrpSpPr/>
          <p:nvPr/>
        </p:nvGrpSpPr>
        <p:grpSpPr>
          <a:xfrm>
            <a:off x="6504866" y="228568"/>
            <a:ext cx="2249462" cy="396000"/>
            <a:chOff x="9388221" y="228568"/>
            <a:chExt cx="2249462" cy="396000"/>
          </a:xfrm>
        </p:grpSpPr>
        <p:sp>
          <p:nvSpPr>
            <p:cNvPr id="196" name="Google Shape;196;p7"/>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197" name="Google Shape;197;p7"/>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198" name="Google Shape;198;p7"/>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99" name="Google Shape;199;p7"/>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00" name="Google Shape;200;p7"/>
          <p:cNvSpPr txBox="1"/>
          <p:nvPr/>
        </p:nvSpPr>
        <p:spPr>
          <a:xfrm>
            <a:off x="352839" y="2048253"/>
            <a:ext cx="3561477" cy="1744770"/>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urna orci sagittis. Vitae convallis sapien vel neque morbi. </a:t>
            </a:r>
            <a:endParaRPr sz="1200">
              <a:solidFill>
                <a:schemeClr val="dk1"/>
              </a:solidFill>
              <a:latin typeface="Rubik"/>
              <a:ea typeface="Rubik"/>
              <a:cs typeface="Rubik"/>
              <a:sym typeface="Rubik"/>
            </a:endParaRPr>
          </a:p>
        </p:txBody>
      </p:sp>
      <p:sp>
        <p:nvSpPr>
          <p:cNvPr id="201" name="Google Shape;201;p7"/>
          <p:cNvSpPr txBox="1"/>
          <p:nvPr/>
        </p:nvSpPr>
        <p:spPr>
          <a:xfrm>
            <a:off x="352839" y="138763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202" name="Google Shape;202;p7"/>
          <p:cNvSpPr txBox="1"/>
          <p:nvPr/>
        </p:nvSpPr>
        <p:spPr>
          <a:xfrm>
            <a:off x="352839" y="3882325"/>
            <a:ext cx="3561477" cy="2085337"/>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 </a:t>
            </a:r>
            <a:endParaRPr sz="1200">
              <a:solidFill>
                <a:schemeClr val="dk1"/>
              </a:solidFill>
              <a:latin typeface="Rubik"/>
              <a:ea typeface="Rubik"/>
              <a:cs typeface="Rubik"/>
              <a:sym typeface="Rubik"/>
            </a:endParaRPr>
          </a:p>
        </p:txBody>
      </p:sp>
      <p:pic>
        <p:nvPicPr>
          <p:cNvPr id="203" name="Google Shape;203;p7" title="image small 2.png"/>
          <p:cNvPicPr preferRelativeResize="0"/>
          <p:nvPr/>
        </p:nvPicPr>
        <p:blipFill>
          <a:blip r:embed="rId6">
            <a:alphaModFix/>
          </a:blip>
          <a:stretch>
            <a:fillRect/>
          </a:stretch>
        </p:blipFill>
        <p:spPr>
          <a:xfrm>
            <a:off x="4199425" y="3931200"/>
            <a:ext cx="2107694" cy="2007299"/>
          </a:xfrm>
          <a:prstGeom prst="rect">
            <a:avLst/>
          </a:prstGeom>
          <a:noFill/>
          <a:ln>
            <a:noFill/>
          </a:ln>
        </p:spPr>
      </p:pic>
      <p:pic>
        <p:nvPicPr>
          <p:cNvPr id="204" name="Google Shape;204;p7" title="image small 2.png"/>
          <p:cNvPicPr preferRelativeResize="0"/>
          <p:nvPr/>
        </p:nvPicPr>
        <p:blipFill>
          <a:blip r:embed="rId6">
            <a:alphaModFix/>
          </a:blip>
          <a:stretch>
            <a:fillRect/>
          </a:stretch>
        </p:blipFill>
        <p:spPr>
          <a:xfrm>
            <a:off x="6645725" y="3931200"/>
            <a:ext cx="2107694" cy="2007299"/>
          </a:xfrm>
          <a:prstGeom prst="rect">
            <a:avLst/>
          </a:prstGeom>
          <a:noFill/>
          <a:ln>
            <a:noFill/>
          </a:ln>
        </p:spPr>
      </p:pic>
      <p:pic>
        <p:nvPicPr>
          <p:cNvPr id="205" name="Google Shape;205;p7" title="image small 2.png"/>
          <p:cNvPicPr preferRelativeResize="0"/>
          <p:nvPr/>
        </p:nvPicPr>
        <p:blipFill>
          <a:blip r:embed="rId6">
            <a:alphaModFix/>
          </a:blip>
          <a:stretch>
            <a:fillRect/>
          </a:stretch>
        </p:blipFill>
        <p:spPr>
          <a:xfrm>
            <a:off x="4199425" y="1696170"/>
            <a:ext cx="2107694" cy="2007299"/>
          </a:xfrm>
          <a:prstGeom prst="rect">
            <a:avLst/>
          </a:prstGeom>
          <a:noFill/>
          <a:ln>
            <a:noFill/>
          </a:ln>
        </p:spPr>
      </p:pic>
      <p:pic>
        <p:nvPicPr>
          <p:cNvPr id="206" name="Google Shape;206;p7" title="image small 2.png"/>
          <p:cNvPicPr preferRelativeResize="0"/>
          <p:nvPr/>
        </p:nvPicPr>
        <p:blipFill>
          <a:blip r:embed="rId6">
            <a:alphaModFix/>
          </a:blip>
          <a:stretch>
            <a:fillRect/>
          </a:stretch>
        </p:blipFill>
        <p:spPr>
          <a:xfrm>
            <a:off x="6645725" y="1696170"/>
            <a:ext cx="2107694" cy="20072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0"/>
        <p:cNvGrpSpPr/>
        <p:nvPr/>
      </p:nvGrpSpPr>
      <p:grpSpPr>
        <a:xfrm>
          <a:off x="0" y="0"/>
          <a:ext cx="0" cy="0"/>
          <a:chOff x="0" y="0"/>
          <a:chExt cx="0" cy="0"/>
        </a:xfrm>
      </p:grpSpPr>
      <p:pic>
        <p:nvPicPr>
          <p:cNvPr id="211" name="Google Shape;211;p8"/>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212" name="Google Shape;212;p8"/>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213" name="Google Shape;213;p8"/>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214" name="Google Shape;214;p8"/>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215" name="Google Shape;215;p8"/>
          <p:cNvGrpSpPr/>
          <p:nvPr/>
        </p:nvGrpSpPr>
        <p:grpSpPr>
          <a:xfrm>
            <a:off x="6504866" y="228568"/>
            <a:ext cx="2249462" cy="396000"/>
            <a:chOff x="9388221" y="228568"/>
            <a:chExt cx="2249462" cy="396000"/>
          </a:xfrm>
        </p:grpSpPr>
        <p:sp>
          <p:nvSpPr>
            <p:cNvPr id="216" name="Google Shape;216;p8"/>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217" name="Google Shape;217;p8"/>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218" name="Google Shape;218;p8"/>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19" name="Google Shape;219;p8"/>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20" name="Google Shape;220;p8"/>
          <p:cNvSpPr txBox="1"/>
          <p:nvPr/>
        </p:nvSpPr>
        <p:spPr>
          <a:xfrm>
            <a:off x="5289049" y="2048252"/>
            <a:ext cx="3465279" cy="1795326"/>
          </a:xfrm>
          <a:prstGeom prst="rect">
            <a:avLst/>
          </a:prstGeom>
          <a:noFill/>
          <a:ln>
            <a:noFill/>
          </a:ln>
        </p:spPr>
        <p:txBody>
          <a:bodyPr spcFirstLastPara="1" wrap="square" lIns="0" tIns="0" rIns="0"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sed massa blandit aliquet fermentum imperdiet in augue iaculis. Egestas id purus adipiscing nulla varius tincidunt. Ut ac sit urna convallis. Volutpat purus volutpat pharetra non leo suscipit sed eu volutpat. Tortor at felis bibendum pulvinar aliquam. Volutpat hac imperdiet urna orci sagittis. Vitae convallis sapien vel neque morbi. </a:t>
            </a:r>
            <a:endParaRPr sz="1200">
              <a:solidFill>
                <a:schemeClr val="dk1"/>
              </a:solidFill>
              <a:latin typeface="Rubik"/>
              <a:ea typeface="Rubik"/>
              <a:cs typeface="Rubik"/>
              <a:sym typeface="Rubik"/>
            </a:endParaRPr>
          </a:p>
        </p:txBody>
      </p:sp>
      <p:sp>
        <p:nvSpPr>
          <p:cNvPr id="221" name="Google Shape;221;p8"/>
          <p:cNvSpPr txBox="1"/>
          <p:nvPr/>
        </p:nvSpPr>
        <p:spPr>
          <a:xfrm>
            <a:off x="5289049" y="138763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222" name="Google Shape;222;p8"/>
          <p:cNvSpPr txBox="1"/>
          <p:nvPr/>
        </p:nvSpPr>
        <p:spPr>
          <a:xfrm>
            <a:off x="5289050" y="3921325"/>
            <a:ext cx="3465300" cy="2164800"/>
          </a:xfrm>
          <a:prstGeom prst="rect">
            <a:avLst/>
          </a:prstGeom>
          <a:noFill/>
          <a:ln>
            <a:noFill/>
          </a:ln>
        </p:spPr>
        <p:txBody>
          <a:bodyPr spcFirstLastPara="1" wrap="square" lIns="0" tIns="0" rIns="0" bIns="45700" anchor="t" anchorCtr="0">
            <a:normAutofit/>
          </a:bodyPr>
          <a:lstStyle/>
          <a:p>
            <a:pPr marL="0" lvl="0" indent="0" algn="l" rtl="0">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Quisque ac tempus urna vitae. Tortor integer odio quis fermentum morbi sed nulla nunc odio.</a:t>
            </a:r>
            <a:endParaRPr sz="1200">
              <a:solidFill>
                <a:schemeClr val="dk1"/>
              </a:solidFill>
              <a:latin typeface="Rubik"/>
              <a:ea typeface="Rubik"/>
              <a:cs typeface="Rubik"/>
              <a:sym typeface="Rubik"/>
            </a:endParaRPr>
          </a:p>
        </p:txBody>
      </p:sp>
      <p:pic>
        <p:nvPicPr>
          <p:cNvPr id="223" name="Google Shape;223;p8"/>
          <p:cNvPicPr preferRelativeResize="0"/>
          <p:nvPr/>
        </p:nvPicPr>
        <p:blipFill rotWithShape="1">
          <a:blip r:embed="rId6">
            <a:alphaModFix/>
          </a:blip>
          <a:srcRect/>
          <a:stretch/>
        </p:blipFill>
        <p:spPr>
          <a:xfrm>
            <a:off x="352850" y="1704538"/>
            <a:ext cx="2116953" cy="4233879"/>
          </a:xfrm>
          <a:prstGeom prst="rect">
            <a:avLst/>
          </a:prstGeom>
          <a:noFill/>
          <a:ln>
            <a:noFill/>
          </a:ln>
        </p:spPr>
      </p:pic>
      <p:pic>
        <p:nvPicPr>
          <p:cNvPr id="224" name="Google Shape;224;p8"/>
          <p:cNvPicPr preferRelativeResize="0"/>
          <p:nvPr/>
        </p:nvPicPr>
        <p:blipFill rotWithShape="1">
          <a:blip r:embed="rId6">
            <a:alphaModFix/>
          </a:blip>
          <a:srcRect/>
          <a:stretch/>
        </p:blipFill>
        <p:spPr>
          <a:xfrm>
            <a:off x="2738620" y="1704538"/>
            <a:ext cx="2116953" cy="423387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8"/>
        <p:cNvGrpSpPr/>
        <p:nvPr/>
      </p:nvGrpSpPr>
      <p:grpSpPr>
        <a:xfrm>
          <a:off x="0" y="0"/>
          <a:ext cx="0" cy="0"/>
          <a:chOff x="0" y="0"/>
          <a:chExt cx="0" cy="0"/>
        </a:xfrm>
      </p:grpSpPr>
      <p:pic>
        <p:nvPicPr>
          <p:cNvPr id="229" name="Google Shape;229;p9"/>
          <p:cNvPicPr preferRelativeResize="0"/>
          <p:nvPr/>
        </p:nvPicPr>
        <p:blipFill rotWithShape="1">
          <a:blip r:embed="rId4">
            <a:alphaModFix/>
          </a:blip>
          <a:srcRect/>
          <a:stretch/>
        </p:blipFill>
        <p:spPr>
          <a:xfrm>
            <a:off x="194376" y="136525"/>
            <a:ext cx="1584000" cy="595584"/>
          </a:xfrm>
          <a:prstGeom prst="rect">
            <a:avLst/>
          </a:prstGeom>
          <a:noFill/>
          <a:ln>
            <a:noFill/>
          </a:ln>
        </p:spPr>
      </p:pic>
      <p:sp>
        <p:nvSpPr>
          <p:cNvPr id="230" name="Google Shape;230;p9"/>
          <p:cNvSpPr txBox="1"/>
          <p:nvPr/>
        </p:nvSpPr>
        <p:spPr>
          <a:xfrm>
            <a:off x="1875296" y="349623"/>
            <a:ext cx="2039020"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Название раздела презентации</a:t>
            </a:r>
            <a:endParaRPr/>
          </a:p>
        </p:txBody>
      </p:sp>
      <p:cxnSp>
        <p:nvCxnSpPr>
          <p:cNvPr id="231" name="Google Shape;231;p9"/>
          <p:cNvCxnSpPr/>
          <p:nvPr/>
        </p:nvCxnSpPr>
        <p:spPr>
          <a:xfrm>
            <a:off x="0" y="821410"/>
            <a:ext cx="9144000" cy="0"/>
          </a:xfrm>
          <a:prstGeom prst="straightConnector1">
            <a:avLst/>
          </a:prstGeom>
          <a:noFill/>
          <a:ln w="12700" cap="flat" cmpd="sng">
            <a:solidFill>
              <a:srgbClr val="AC2226"/>
            </a:solidFill>
            <a:prstDash val="solid"/>
            <a:miter lim="800000"/>
            <a:headEnd type="none" w="sm" len="sm"/>
            <a:tailEnd type="none" w="sm" len="sm"/>
          </a:ln>
        </p:spPr>
      </p:cxnSp>
      <p:sp>
        <p:nvSpPr>
          <p:cNvPr id="232" name="Google Shape;232;p9"/>
          <p:cNvSpPr/>
          <p:nvPr/>
        </p:nvSpPr>
        <p:spPr>
          <a:xfrm>
            <a:off x="4101640" y="308194"/>
            <a:ext cx="813660" cy="226800"/>
          </a:xfrm>
          <a:prstGeom prst="roundRect">
            <a:avLst>
              <a:gd name="adj" fmla="val 16667"/>
            </a:avLst>
          </a:prstGeom>
          <a:solidFill>
            <a:srgbClr val="AC222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 sz="800">
                <a:solidFill>
                  <a:schemeClr val="lt1"/>
                </a:solidFill>
                <a:latin typeface="Rubik"/>
                <a:ea typeface="Rubik"/>
                <a:cs typeface="Rubik"/>
                <a:sym typeface="Rubik"/>
              </a:rPr>
              <a:t>ДАТА</a:t>
            </a:r>
            <a:endParaRPr/>
          </a:p>
        </p:txBody>
      </p:sp>
      <p:grpSp>
        <p:nvGrpSpPr>
          <p:cNvPr id="233" name="Google Shape;233;p9"/>
          <p:cNvGrpSpPr/>
          <p:nvPr/>
        </p:nvGrpSpPr>
        <p:grpSpPr>
          <a:xfrm>
            <a:off x="6504866" y="228568"/>
            <a:ext cx="2249462" cy="396000"/>
            <a:chOff x="9388221" y="228568"/>
            <a:chExt cx="2249462" cy="396000"/>
          </a:xfrm>
        </p:grpSpPr>
        <p:sp>
          <p:nvSpPr>
            <p:cNvPr id="234" name="Google Shape;234;p9"/>
            <p:cNvSpPr txBox="1"/>
            <p:nvPr/>
          </p:nvSpPr>
          <p:spPr>
            <a:xfrm>
              <a:off x="9877586" y="249542"/>
              <a:ext cx="1760097"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chemeClr val="dk1"/>
                  </a:solidFill>
                  <a:latin typeface="Rubik Medium"/>
                  <a:ea typeface="Rubik Medium"/>
                  <a:cs typeface="Rubik Medium"/>
                  <a:sym typeface="Rubik Medium"/>
                </a:rPr>
                <a:t>Фамилия и имя докладчика</a:t>
              </a:r>
              <a:endParaRPr/>
            </a:p>
          </p:txBody>
        </p:sp>
        <p:sp>
          <p:nvSpPr>
            <p:cNvPr id="235" name="Google Shape;235;p9"/>
            <p:cNvSpPr txBox="1"/>
            <p:nvPr/>
          </p:nvSpPr>
          <p:spPr>
            <a:xfrm>
              <a:off x="9877586" y="437092"/>
              <a:ext cx="1484381" cy="153888"/>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1000">
                  <a:solidFill>
                    <a:srgbClr val="818181"/>
                  </a:solidFill>
                  <a:latin typeface="Rubik Medium"/>
                  <a:ea typeface="Rubik Medium"/>
                  <a:cs typeface="Rubik Medium"/>
                  <a:sym typeface="Rubik Medium"/>
                </a:rPr>
                <a:t>Должность и компания</a:t>
              </a:r>
              <a:endParaRPr/>
            </a:p>
          </p:txBody>
        </p:sp>
        <p:sp>
          <p:nvSpPr>
            <p:cNvPr id="236" name="Google Shape;236;p9"/>
            <p:cNvSpPr/>
            <p:nvPr/>
          </p:nvSpPr>
          <p:spPr>
            <a:xfrm>
              <a:off x="9388221" y="228568"/>
              <a:ext cx="396000" cy="396000"/>
            </a:xfrm>
            <a:prstGeom prst="ellipse">
              <a:avLst/>
            </a:prstGeom>
            <a:blipFill rotWithShape="1">
              <a:blip r:embed="rId5">
                <a:alphaModFix/>
              </a:blip>
              <a:stretch>
                <a:fillRect/>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237" name="Google Shape;237;p9"/>
          <p:cNvSpPr txBox="1">
            <a:spLocks noGrp="1"/>
          </p:cNvSpPr>
          <p:nvPr>
            <p:ph type="ftr" idx="11"/>
          </p:nvPr>
        </p:nvSpPr>
        <p:spPr>
          <a:xfrm>
            <a:off x="352839" y="6356350"/>
            <a:ext cx="4114800" cy="365125"/>
          </a:xfrm>
          <a:prstGeom prst="rect">
            <a:avLst/>
          </a:prstGeom>
          <a:noFill/>
          <a:ln>
            <a:noFill/>
          </a:ln>
        </p:spPr>
        <p:txBody>
          <a:bodyPr spcFirstLastPara="1" wrap="square" lIns="0" tIns="0" rIns="0" bIns="0" anchor="ctr" anchorCtr="0">
            <a:noAutofit/>
          </a:bodyPr>
          <a:lstStyle/>
          <a:p>
            <a:pPr marL="0" lvl="0" indent="0" algn="l" rtl="0">
              <a:spcBef>
                <a:spcPts val="0"/>
              </a:spcBef>
              <a:spcAft>
                <a:spcPts val="0"/>
              </a:spcAft>
              <a:buNone/>
            </a:pPr>
            <a:r>
              <a:rPr lang="en" sz="800" cap="none">
                <a:solidFill>
                  <a:schemeClr val="dk1"/>
                </a:solidFill>
                <a:latin typeface="Rubik"/>
                <a:ea typeface="Rubik"/>
                <a:cs typeface="Rubik"/>
                <a:sym typeface="Rubik"/>
              </a:rPr>
              <a:t>НАЗВАНИЕ ПРЕЗЕНТАЦИИ</a:t>
            </a:r>
            <a:endParaRPr/>
          </a:p>
        </p:txBody>
      </p:sp>
      <p:sp>
        <p:nvSpPr>
          <p:cNvPr id="238" name="Google Shape;238;p9"/>
          <p:cNvSpPr txBox="1"/>
          <p:nvPr/>
        </p:nvSpPr>
        <p:spPr>
          <a:xfrm>
            <a:off x="352850" y="1935600"/>
            <a:ext cx="4056300" cy="1571700"/>
          </a:xfrm>
          <a:prstGeom prst="rect">
            <a:avLst/>
          </a:prstGeom>
          <a:noFill/>
          <a:ln>
            <a:noFill/>
          </a:ln>
        </p:spPr>
        <p:txBody>
          <a:bodyPr spcFirstLastPara="1" wrap="square" lIns="0" tIns="0" rIns="0" bIns="45700" anchor="t" anchorCtr="0">
            <a:normAutofit/>
          </a:bodyPr>
          <a:lstStyle/>
          <a:p>
            <a:pPr marL="0" lvl="0" indent="0" algn="l" rtl="0">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a:t>
            </a:r>
            <a:endParaRPr sz="1200">
              <a:solidFill>
                <a:schemeClr val="dk1"/>
              </a:solidFill>
              <a:latin typeface="Rubik"/>
              <a:ea typeface="Rubik"/>
              <a:cs typeface="Rubik"/>
              <a:sym typeface="Rubik"/>
            </a:endParaRPr>
          </a:p>
        </p:txBody>
      </p:sp>
      <p:sp>
        <p:nvSpPr>
          <p:cNvPr id="239" name="Google Shape;239;p9"/>
          <p:cNvSpPr txBox="1"/>
          <p:nvPr/>
        </p:nvSpPr>
        <p:spPr>
          <a:xfrm>
            <a:off x="352839" y="1274987"/>
            <a:ext cx="3233257" cy="430887"/>
          </a:xfrm>
          <a:prstGeom prst="rect">
            <a:avLst/>
          </a:prstGeom>
          <a:noFill/>
          <a:ln>
            <a:noFill/>
          </a:ln>
        </p:spPr>
        <p:txBody>
          <a:bodyPr spcFirstLastPara="1" wrap="square" lIns="0" tIns="0" rIns="0" bIns="0" anchor="ctr" anchorCtr="0">
            <a:spAutoFit/>
          </a:bodyPr>
          <a:lstStyle/>
          <a:p>
            <a:pPr marL="0" marR="0" lvl="0" indent="0" algn="l" rtl="0">
              <a:spcBef>
                <a:spcPts val="0"/>
              </a:spcBef>
              <a:spcAft>
                <a:spcPts val="0"/>
              </a:spcAft>
              <a:buNone/>
            </a:pPr>
            <a:r>
              <a:rPr lang="en" sz="2800">
                <a:solidFill>
                  <a:schemeClr val="dk1"/>
                </a:solidFill>
                <a:latin typeface="Rubik Medium"/>
                <a:ea typeface="Rubik Medium"/>
                <a:cs typeface="Rubik Medium"/>
                <a:sym typeface="Rubik Medium"/>
              </a:rPr>
              <a:t>Заголовок слайда</a:t>
            </a:r>
            <a:endParaRPr/>
          </a:p>
        </p:txBody>
      </p:sp>
      <p:sp>
        <p:nvSpPr>
          <p:cNvPr id="240" name="Google Shape;240;p9"/>
          <p:cNvSpPr txBox="1"/>
          <p:nvPr/>
        </p:nvSpPr>
        <p:spPr>
          <a:xfrm>
            <a:off x="4697900" y="1935600"/>
            <a:ext cx="4056300" cy="1700400"/>
          </a:xfrm>
          <a:prstGeom prst="rect">
            <a:avLst/>
          </a:prstGeom>
          <a:noFill/>
          <a:ln>
            <a:noFill/>
          </a:ln>
        </p:spPr>
        <p:txBody>
          <a:bodyPr spcFirstLastPara="1" wrap="square" lIns="0" tIns="0" rIns="0" bIns="45700" anchor="t" anchorCtr="0">
            <a:normAutofit/>
          </a:bodyPr>
          <a:lstStyle/>
          <a:p>
            <a:pPr marL="0" lvl="0" indent="0" algn="l" rtl="0">
              <a:spcBef>
                <a:spcPts val="0"/>
              </a:spcBef>
              <a:spcAft>
                <a:spcPts val="0"/>
              </a:spcAft>
              <a:buClr>
                <a:schemeClr val="dk1"/>
              </a:buClr>
              <a:buSzPts val="1200"/>
              <a:buFont typeface="Arial"/>
              <a:buNone/>
            </a:pPr>
            <a:r>
              <a:rPr lang="en" sz="1200">
                <a:solidFill>
                  <a:schemeClr val="dk1"/>
                </a:solidFill>
                <a:latin typeface="Rubik"/>
                <a:ea typeface="Rubik"/>
                <a:cs typeface="Rubik"/>
                <a:sym typeface="Rubik"/>
              </a:rPr>
              <a:t>Lorem ipsum dolor sit amet consectetur. Dignissim risus tortor nulla mi nisi luctus eu arcu cras. Pellentesque lobortis in turpis massa sed donec imperdiet nulla faucibus. Felis id sit sed sollicitudin senectus. Nibh massa egestas scelerisque augue mauris platea faucibus. Nec commodo dolor aliquet vel lorem fermentum. Erat quam ipsum integer sed urna pharetra. Mattis quam amet dui elit auctor id. </a:t>
            </a:r>
            <a:endParaRPr sz="1200">
              <a:solidFill>
                <a:schemeClr val="dk1"/>
              </a:solidFill>
              <a:latin typeface="Rubik"/>
              <a:ea typeface="Rubik"/>
              <a:cs typeface="Rubik"/>
              <a:sym typeface="Rubik"/>
            </a:endParaRPr>
          </a:p>
          <a:p>
            <a:pPr marL="0" marR="0" lvl="0" indent="0" algn="l" rtl="0">
              <a:lnSpc>
                <a:spcPct val="100000"/>
              </a:lnSpc>
              <a:spcBef>
                <a:spcPts val="0"/>
              </a:spcBef>
              <a:spcAft>
                <a:spcPts val="0"/>
              </a:spcAft>
              <a:buClr>
                <a:schemeClr val="dk1"/>
              </a:buClr>
              <a:buSzPts val="1200"/>
              <a:buFont typeface="Arial"/>
              <a:buNone/>
            </a:pPr>
            <a:endParaRPr sz="1200">
              <a:solidFill>
                <a:schemeClr val="dk1"/>
              </a:solidFill>
              <a:latin typeface="Rubik"/>
              <a:ea typeface="Rubik"/>
              <a:cs typeface="Rubik"/>
              <a:sym typeface="Rubik"/>
            </a:endParaRPr>
          </a:p>
        </p:txBody>
      </p:sp>
      <p:pic>
        <p:nvPicPr>
          <p:cNvPr id="241" name="Google Shape;241;p9"/>
          <p:cNvPicPr preferRelativeResize="0"/>
          <p:nvPr/>
        </p:nvPicPr>
        <p:blipFill rotWithShape="1">
          <a:blip r:embed="rId6">
            <a:alphaModFix/>
          </a:blip>
          <a:srcRect/>
          <a:stretch/>
        </p:blipFill>
        <p:spPr>
          <a:xfrm>
            <a:off x="352849" y="3773215"/>
            <a:ext cx="2652451" cy="2242874"/>
          </a:xfrm>
          <a:prstGeom prst="rect">
            <a:avLst/>
          </a:prstGeom>
          <a:noFill/>
          <a:ln>
            <a:noFill/>
          </a:ln>
        </p:spPr>
      </p:pic>
      <p:pic>
        <p:nvPicPr>
          <p:cNvPr id="242" name="Google Shape;242;p9"/>
          <p:cNvPicPr preferRelativeResize="0"/>
          <p:nvPr/>
        </p:nvPicPr>
        <p:blipFill rotWithShape="1">
          <a:blip r:embed="rId6">
            <a:alphaModFix/>
          </a:blip>
          <a:srcRect/>
          <a:stretch/>
        </p:blipFill>
        <p:spPr>
          <a:xfrm>
            <a:off x="3227362" y="3773215"/>
            <a:ext cx="2652451" cy="2242874"/>
          </a:xfrm>
          <a:prstGeom prst="rect">
            <a:avLst/>
          </a:prstGeom>
          <a:noFill/>
          <a:ln>
            <a:noFill/>
          </a:ln>
        </p:spPr>
      </p:pic>
      <p:pic>
        <p:nvPicPr>
          <p:cNvPr id="243" name="Google Shape;243;p9"/>
          <p:cNvPicPr preferRelativeResize="0"/>
          <p:nvPr/>
        </p:nvPicPr>
        <p:blipFill rotWithShape="1">
          <a:blip r:embed="rId6">
            <a:alphaModFix/>
          </a:blip>
          <a:srcRect/>
          <a:stretch/>
        </p:blipFill>
        <p:spPr>
          <a:xfrm>
            <a:off x="6101874" y="3773215"/>
            <a:ext cx="2652451" cy="2242874"/>
          </a:xfrm>
          <a:prstGeom prst="rect">
            <a:avLst/>
          </a:prstGeom>
          <a:noFill/>
          <a:ln>
            <a:noFill/>
          </a:ln>
        </p:spPr>
      </p:pic>
    </p:spTree>
  </p:cSld>
  <p:clrMapOvr>
    <a:masterClrMapping/>
  </p:clrMapOvr>
</p:sld>
</file>

<file path=ppt/theme/theme1.xml><?xml version="1.0" encoding="utf-8"?>
<a:theme xmlns:a="http://schemas.openxmlformats.org/drawingml/2006/main" name="Тема Office">
  <a:themeElements>
    <a:clrScheme name="Тема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1416</Words>
  <Application>Microsoft Office PowerPoint</Application>
  <PresentationFormat>Экран (4:3)</PresentationFormat>
  <Paragraphs>86</Paragraphs>
  <Slides>12</Slides>
  <Notes>12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Rubik SemiBold</vt:lpstr>
      <vt:lpstr>Rubik Medium</vt:lpstr>
      <vt:lpstr>Calibri</vt:lpstr>
      <vt:lpstr>Rubik</vt:lpstr>
      <vt:lpstr>Arial</vt:lpstr>
      <vt:lpstr>Тема Office</vt:lpstr>
      <vt:lpstr>НАЗВАНИЕ ПРЕЗЕНТАЦИИ</vt:lpstr>
      <vt:lpstr>НАЗВАНИЕ ПРЕЗЕНТАЦИИ</vt:lpstr>
      <vt:lpstr>НАЗВАНИЕ ПРЕЗЕНТАЦИИ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Pribylova Anna</dc:creator>
  <cp:lastModifiedBy>Аникин Алексей</cp:lastModifiedBy>
  <cp:revision>1</cp:revision>
  <dcterms:created xsi:type="dcterms:W3CDTF">2026-01-22T11:07:30Z</dcterms:created>
  <dcterms:modified xsi:type="dcterms:W3CDTF">2026-01-23T07:48:05Z</dcterms:modified>
</cp:coreProperties>
</file>